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B3402-0686-4D00-B1D4-B758E037478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1E0C422-CA03-432F-BFD1-667750D22272}">
      <dgm:prSet phldrT="[Text]"/>
      <dgm:spPr/>
      <dgm:t>
        <a:bodyPr/>
        <a:lstStyle/>
        <a:p>
          <a:r>
            <a:rPr lang="en-US" b="1" dirty="0" smtClean="0"/>
            <a:t>Rolling</a:t>
          </a:r>
          <a:r>
            <a:rPr lang="en-US" dirty="0" smtClean="0"/>
            <a:t> – object is rolling </a:t>
          </a:r>
          <a:endParaRPr lang="en-US" dirty="0"/>
        </a:p>
      </dgm:t>
    </dgm:pt>
    <dgm:pt modelId="{8CF00EB6-FDF3-4723-9B13-0FFD16D0EC6B}" type="parTrans" cxnId="{2ACA20DA-654C-4ECC-B344-8E9CB9245EB8}">
      <dgm:prSet/>
      <dgm:spPr/>
      <dgm:t>
        <a:bodyPr/>
        <a:lstStyle/>
        <a:p>
          <a:endParaRPr lang="en-US"/>
        </a:p>
      </dgm:t>
    </dgm:pt>
    <dgm:pt modelId="{CBD0BC32-4141-4BB9-AC57-3E4CB875F998}" type="sibTrans" cxnId="{2ACA20DA-654C-4ECC-B344-8E9CB9245EB8}">
      <dgm:prSet/>
      <dgm:spPr/>
      <dgm:t>
        <a:bodyPr/>
        <a:lstStyle/>
        <a:p>
          <a:endParaRPr lang="en-US"/>
        </a:p>
      </dgm:t>
    </dgm:pt>
    <dgm:pt modelId="{3F47CA9A-B1E4-49DF-BC3A-B08D25C299ED}">
      <dgm:prSet phldrT="[Text]"/>
      <dgm:spPr/>
      <dgm:t>
        <a:bodyPr/>
        <a:lstStyle/>
        <a:p>
          <a:r>
            <a:rPr lang="en-US" b="1" dirty="0" smtClean="0"/>
            <a:t>Sliding</a:t>
          </a:r>
          <a:r>
            <a:rPr lang="en-US" dirty="0" smtClean="0"/>
            <a:t> – object sliding</a:t>
          </a:r>
          <a:endParaRPr lang="en-US" dirty="0"/>
        </a:p>
      </dgm:t>
    </dgm:pt>
    <dgm:pt modelId="{27E1E16C-607E-46C4-A41D-A06E3F134BAB}" type="parTrans" cxnId="{55DB1C51-2EDC-4D4C-8117-97F50309574E}">
      <dgm:prSet/>
      <dgm:spPr/>
      <dgm:t>
        <a:bodyPr/>
        <a:lstStyle/>
        <a:p>
          <a:endParaRPr lang="en-US"/>
        </a:p>
      </dgm:t>
    </dgm:pt>
    <dgm:pt modelId="{67CE8E93-44A1-49AC-AE11-DB188BAC1C7E}" type="sibTrans" cxnId="{55DB1C51-2EDC-4D4C-8117-97F50309574E}">
      <dgm:prSet/>
      <dgm:spPr/>
      <dgm:t>
        <a:bodyPr/>
        <a:lstStyle/>
        <a:p>
          <a:endParaRPr lang="en-US"/>
        </a:p>
      </dgm:t>
    </dgm:pt>
    <dgm:pt modelId="{E0726379-474A-4134-BE8F-0F6079FDFA1F}">
      <dgm:prSet phldrT="[Text]"/>
      <dgm:spPr/>
      <dgm:t>
        <a:bodyPr/>
        <a:lstStyle/>
        <a:p>
          <a:r>
            <a:rPr lang="en-US" b="1" dirty="0" smtClean="0"/>
            <a:t>Static</a:t>
          </a:r>
          <a:r>
            <a:rPr lang="en-US" dirty="0" smtClean="0"/>
            <a:t> – resting friction</a:t>
          </a:r>
          <a:endParaRPr lang="en-US" dirty="0"/>
        </a:p>
      </dgm:t>
    </dgm:pt>
    <dgm:pt modelId="{75AB9CB4-5586-4E57-8D75-D03E994B1487}" type="parTrans" cxnId="{8D52638A-40F3-4E9E-BF72-B563E3503258}">
      <dgm:prSet/>
      <dgm:spPr/>
      <dgm:t>
        <a:bodyPr/>
        <a:lstStyle/>
        <a:p>
          <a:endParaRPr lang="en-US"/>
        </a:p>
      </dgm:t>
    </dgm:pt>
    <dgm:pt modelId="{20FD81E3-FD87-4CD9-A423-04FC7F2E89A2}" type="sibTrans" cxnId="{8D52638A-40F3-4E9E-BF72-B563E3503258}">
      <dgm:prSet/>
      <dgm:spPr/>
      <dgm:t>
        <a:bodyPr/>
        <a:lstStyle/>
        <a:p>
          <a:endParaRPr lang="en-US"/>
        </a:p>
      </dgm:t>
    </dgm:pt>
    <dgm:pt modelId="{CA9EBA1C-BB34-438E-86C9-06D25090EC7D}" type="pres">
      <dgm:prSet presAssocID="{879B3402-0686-4D00-B1D4-B758E037478C}" presName="linear" presStyleCnt="0">
        <dgm:presLayoutVars>
          <dgm:dir/>
          <dgm:animLvl val="lvl"/>
          <dgm:resizeHandles val="exact"/>
        </dgm:presLayoutVars>
      </dgm:prSet>
      <dgm:spPr/>
    </dgm:pt>
    <dgm:pt modelId="{C3D5850F-5F9A-4969-A57E-1B87F22F4475}" type="pres">
      <dgm:prSet presAssocID="{E1E0C422-CA03-432F-BFD1-667750D22272}" presName="parentLin" presStyleCnt="0"/>
      <dgm:spPr/>
    </dgm:pt>
    <dgm:pt modelId="{C2280166-ED31-4BED-8EE6-D48419D5F6DE}" type="pres">
      <dgm:prSet presAssocID="{E1E0C422-CA03-432F-BFD1-667750D22272}" presName="parentLeftMargin" presStyleLbl="node1" presStyleIdx="0" presStyleCnt="3"/>
      <dgm:spPr/>
    </dgm:pt>
    <dgm:pt modelId="{F1EABD2F-CA2A-4F4A-A46C-266E18E65730}" type="pres">
      <dgm:prSet presAssocID="{E1E0C422-CA03-432F-BFD1-667750D22272}" presName="parentText" presStyleLbl="node1" presStyleIdx="0" presStyleCnt="3" custScaleX="12509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AB9B5C-2BED-49D9-A4DB-B3A9556B895F}" type="pres">
      <dgm:prSet presAssocID="{E1E0C422-CA03-432F-BFD1-667750D22272}" presName="negativeSpace" presStyleCnt="0"/>
      <dgm:spPr/>
    </dgm:pt>
    <dgm:pt modelId="{FEC4432D-6AFE-4ADC-825C-BDBA9D79B752}" type="pres">
      <dgm:prSet presAssocID="{E1E0C422-CA03-432F-BFD1-667750D22272}" presName="childText" presStyleLbl="conFgAcc1" presStyleIdx="0" presStyleCnt="3">
        <dgm:presLayoutVars>
          <dgm:bulletEnabled val="1"/>
        </dgm:presLayoutVars>
      </dgm:prSet>
      <dgm:spPr/>
    </dgm:pt>
    <dgm:pt modelId="{2DDEEF1C-2883-4DBE-B103-D472F721268A}" type="pres">
      <dgm:prSet presAssocID="{CBD0BC32-4141-4BB9-AC57-3E4CB875F998}" presName="spaceBetweenRectangles" presStyleCnt="0"/>
      <dgm:spPr/>
    </dgm:pt>
    <dgm:pt modelId="{F0280333-7AE3-40C4-A2C9-72D48A0BC28B}" type="pres">
      <dgm:prSet presAssocID="{3F47CA9A-B1E4-49DF-BC3A-B08D25C299ED}" presName="parentLin" presStyleCnt="0"/>
      <dgm:spPr/>
    </dgm:pt>
    <dgm:pt modelId="{3E834502-F4F9-4EA1-B3A4-5EEB345F4AAB}" type="pres">
      <dgm:prSet presAssocID="{3F47CA9A-B1E4-49DF-BC3A-B08D25C299ED}" presName="parentLeftMargin" presStyleLbl="node1" presStyleIdx="0" presStyleCnt="3"/>
      <dgm:spPr/>
    </dgm:pt>
    <dgm:pt modelId="{3B5B3B46-63F6-408D-AD52-AC954FD38238}" type="pres">
      <dgm:prSet presAssocID="{3F47CA9A-B1E4-49DF-BC3A-B08D25C299ED}" presName="parentText" presStyleLbl="node1" presStyleIdx="1" presStyleCnt="3" custScaleX="125955" custScaleY="109315">
        <dgm:presLayoutVars>
          <dgm:chMax val="0"/>
          <dgm:bulletEnabled val="1"/>
        </dgm:presLayoutVars>
      </dgm:prSet>
      <dgm:spPr/>
    </dgm:pt>
    <dgm:pt modelId="{CFB4E19E-3A1E-44B1-B081-32911174824A}" type="pres">
      <dgm:prSet presAssocID="{3F47CA9A-B1E4-49DF-BC3A-B08D25C299ED}" presName="negativeSpace" presStyleCnt="0"/>
      <dgm:spPr/>
    </dgm:pt>
    <dgm:pt modelId="{9767CB26-2CCB-4D93-ADD9-3C1BFAC9065A}" type="pres">
      <dgm:prSet presAssocID="{3F47CA9A-B1E4-49DF-BC3A-B08D25C299ED}" presName="childText" presStyleLbl="conFgAcc1" presStyleIdx="1" presStyleCnt="3">
        <dgm:presLayoutVars>
          <dgm:bulletEnabled val="1"/>
        </dgm:presLayoutVars>
      </dgm:prSet>
      <dgm:spPr/>
    </dgm:pt>
    <dgm:pt modelId="{90179925-ED57-4390-B90A-FBEC128D87FE}" type="pres">
      <dgm:prSet presAssocID="{67CE8E93-44A1-49AC-AE11-DB188BAC1C7E}" presName="spaceBetweenRectangles" presStyleCnt="0"/>
      <dgm:spPr/>
    </dgm:pt>
    <dgm:pt modelId="{52AB0A55-B133-4D40-95F0-372428E0F8C6}" type="pres">
      <dgm:prSet presAssocID="{E0726379-474A-4134-BE8F-0F6079FDFA1F}" presName="parentLin" presStyleCnt="0"/>
      <dgm:spPr/>
    </dgm:pt>
    <dgm:pt modelId="{3BCD8CDD-3E22-4A66-A63E-795B1C7FFE77}" type="pres">
      <dgm:prSet presAssocID="{E0726379-474A-4134-BE8F-0F6079FDFA1F}" presName="parentLeftMargin" presStyleLbl="node1" presStyleIdx="1" presStyleCnt="3"/>
      <dgm:spPr/>
    </dgm:pt>
    <dgm:pt modelId="{B0185A85-DF87-4FF1-8A17-6AFE0CA27C62}" type="pres">
      <dgm:prSet presAssocID="{E0726379-474A-4134-BE8F-0F6079FDFA1F}" presName="parentText" presStyleLbl="node1" presStyleIdx="2" presStyleCnt="3" custScaleX="126710" custScaleY="10296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30A1E-EBA2-4259-BCB2-BA4CD9241E9F}" type="pres">
      <dgm:prSet presAssocID="{E0726379-474A-4134-BE8F-0F6079FDFA1F}" presName="negativeSpace" presStyleCnt="0"/>
      <dgm:spPr/>
    </dgm:pt>
    <dgm:pt modelId="{1D792EA9-7346-431B-ADED-CD148FDA0D80}" type="pres">
      <dgm:prSet presAssocID="{E0726379-474A-4134-BE8F-0F6079FDFA1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5DB1C51-2EDC-4D4C-8117-97F50309574E}" srcId="{879B3402-0686-4D00-B1D4-B758E037478C}" destId="{3F47CA9A-B1E4-49DF-BC3A-B08D25C299ED}" srcOrd="1" destOrd="0" parTransId="{27E1E16C-607E-46C4-A41D-A06E3F134BAB}" sibTransId="{67CE8E93-44A1-49AC-AE11-DB188BAC1C7E}"/>
    <dgm:cxn modelId="{2ACA20DA-654C-4ECC-B344-8E9CB9245EB8}" srcId="{879B3402-0686-4D00-B1D4-B758E037478C}" destId="{E1E0C422-CA03-432F-BFD1-667750D22272}" srcOrd="0" destOrd="0" parTransId="{8CF00EB6-FDF3-4723-9B13-0FFD16D0EC6B}" sibTransId="{CBD0BC32-4141-4BB9-AC57-3E4CB875F998}"/>
    <dgm:cxn modelId="{79D2B145-F9BF-4AE4-A3B3-719DBE0EBC1D}" type="presOf" srcId="{879B3402-0686-4D00-B1D4-B758E037478C}" destId="{CA9EBA1C-BB34-438E-86C9-06D25090EC7D}" srcOrd="0" destOrd="0" presId="urn:microsoft.com/office/officeart/2005/8/layout/list1"/>
    <dgm:cxn modelId="{143754A2-3220-45E6-9C63-247FE2D5E47F}" type="presOf" srcId="{3F47CA9A-B1E4-49DF-BC3A-B08D25C299ED}" destId="{3B5B3B46-63F6-408D-AD52-AC954FD38238}" srcOrd="1" destOrd="0" presId="urn:microsoft.com/office/officeart/2005/8/layout/list1"/>
    <dgm:cxn modelId="{8D52638A-40F3-4E9E-BF72-B563E3503258}" srcId="{879B3402-0686-4D00-B1D4-B758E037478C}" destId="{E0726379-474A-4134-BE8F-0F6079FDFA1F}" srcOrd="2" destOrd="0" parTransId="{75AB9CB4-5586-4E57-8D75-D03E994B1487}" sibTransId="{20FD81E3-FD87-4CD9-A423-04FC7F2E89A2}"/>
    <dgm:cxn modelId="{C053422E-BC72-4522-9667-222B9E746DDF}" type="presOf" srcId="{3F47CA9A-B1E4-49DF-BC3A-B08D25C299ED}" destId="{3E834502-F4F9-4EA1-B3A4-5EEB345F4AAB}" srcOrd="0" destOrd="0" presId="urn:microsoft.com/office/officeart/2005/8/layout/list1"/>
    <dgm:cxn modelId="{C582132E-4660-4FC4-A461-49D6948CF896}" type="presOf" srcId="{E1E0C422-CA03-432F-BFD1-667750D22272}" destId="{C2280166-ED31-4BED-8EE6-D48419D5F6DE}" srcOrd="0" destOrd="0" presId="urn:microsoft.com/office/officeart/2005/8/layout/list1"/>
    <dgm:cxn modelId="{0026D341-BFB1-4522-B70B-A933BFF7B500}" type="presOf" srcId="{E1E0C422-CA03-432F-BFD1-667750D22272}" destId="{F1EABD2F-CA2A-4F4A-A46C-266E18E65730}" srcOrd="1" destOrd="0" presId="urn:microsoft.com/office/officeart/2005/8/layout/list1"/>
    <dgm:cxn modelId="{DAFC728A-8EE2-4D80-BEE9-5D742381D7CC}" type="presOf" srcId="{E0726379-474A-4134-BE8F-0F6079FDFA1F}" destId="{B0185A85-DF87-4FF1-8A17-6AFE0CA27C62}" srcOrd="1" destOrd="0" presId="urn:microsoft.com/office/officeart/2005/8/layout/list1"/>
    <dgm:cxn modelId="{D0FF7A2C-1F6A-4811-80CA-7C23D17FEE59}" type="presOf" srcId="{E0726379-474A-4134-BE8F-0F6079FDFA1F}" destId="{3BCD8CDD-3E22-4A66-A63E-795B1C7FFE77}" srcOrd="0" destOrd="0" presId="urn:microsoft.com/office/officeart/2005/8/layout/list1"/>
    <dgm:cxn modelId="{8907B0C8-5368-4C85-B064-7DDB4191EAAA}" type="presParOf" srcId="{CA9EBA1C-BB34-438E-86C9-06D25090EC7D}" destId="{C3D5850F-5F9A-4969-A57E-1B87F22F4475}" srcOrd="0" destOrd="0" presId="urn:microsoft.com/office/officeart/2005/8/layout/list1"/>
    <dgm:cxn modelId="{AF2CCE7D-45DF-421D-BDD0-D07ECA737B54}" type="presParOf" srcId="{C3D5850F-5F9A-4969-A57E-1B87F22F4475}" destId="{C2280166-ED31-4BED-8EE6-D48419D5F6DE}" srcOrd="0" destOrd="0" presId="urn:microsoft.com/office/officeart/2005/8/layout/list1"/>
    <dgm:cxn modelId="{D598C60C-38AB-4DF9-9B1E-87421E7A9F5F}" type="presParOf" srcId="{C3D5850F-5F9A-4969-A57E-1B87F22F4475}" destId="{F1EABD2F-CA2A-4F4A-A46C-266E18E65730}" srcOrd="1" destOrd="0" presId="urn:microsoft.com/office/officeart/2005/8/layout/list1"/>
    <dgm:cxn modelId="{2917C116-A776-4158-BDA6-E0F6285B156B}" type="presParOf" srcId="{CA9EBA1C-BB34-438E-86C9-06D25090EC7D}" destId="{EAAB9B5C-2BED-49D9-A4DB-B3A9556B895F}" srcOrd="1" destOrd="0" presId="urn:microsoft.com/office/officeart/2005/8/layout/list1"/>
    <dgm:cxn modelId="{1A4ED1E8-6ADD-403A-BBD9-9826413F6A2E}" type="presParOf" srcId="{CA9EBA1C-BB34-438E-86C9-06D25090EC7D}" destId="{FEC4432D-6AFE-4ADC-825C-BDBA9D79B752}" srcOrd="2" destOrd="0" presId="urn:microsoft.com/office/officeart/2005/8/layout/list1"/>
    <dgm:cxn modelId="{DB496D00-7A76-4D48-96C7-4F1ACE6BDDC6}" type="presParOf" srcId="{CA9EBA1C-BB34-438E-86C9-06D25090EC7D}" destId="{2DDEEF1C-2883-4DBE-B103-D472F721268A}" srcOrd="3" destOrd="0" presId="urn:microsoft.com/office/officeart/2005/8/layout/list1"/>
    <dgm:cxn modelId="{4D2DFCE8-8B1B-49CD-A25E-33B3D36DAC2F}" type="presParOf" srcId="{CA9EBA1C-BB34-438E-86C9-06D25090EC7D}" destId="{F0280333-7AE3-40C4-A2C9-72D48A0BC28B}" srcOrd="4" destOrd="0" presId="urn:microsoft.com/office/officeart/2005/8/layout/list1"/>
    <dgm:cxn modelId="{B32C7E49-6DFA-4A09-AC4C-A62B7FD893BE}" type="presParOf" srcId="{F0280333-7AE3-40C4-A2C9-72D48A0BC28B}" destId="{3E834502-F4F9-4EA1-B3A4-5EEB345F4AAB}" srcOrd="0" destOrd="0" presId="urn:microsoft.com/office/officeart/2005/8/layout/list1"/>
    <dgm:cxn modelId="{271A3E1B-1CC6-408F-B60E-96CF7DFB392E}" type="presParOf" srcId="{F0280333-7AE3-40C4-A2C9-72D48A0BC28B}" destId="{3B5B3B46-63F6-408D-AD52-AC954FD38238}" srcOrd="1" destOrd="0" presId="urn:microsoft.com/office/officeart/2005/8/layout/list1"/>
    <dgm:cxn modelId="{3293D14C-1ACE-442C-BBB3-D2B3EBEED315}" type="presParOf" srcId="{CA9EBA1C-BB34-438E-86C9-06D25090EC7D}" destId="{CFB4E19E-3A1E-44B1-B081-32911174824A}" srcOrd="5" destOrd="0" presId="urn:microsoft.com/office/officeart/2005/8/layout/list1"/>
    <dgm:cxn modelId="{DC4FBC64-EE68-4149-A24A-B669BC74977D}" type="presParOf" srcId="{CA9EBA1C-BB34-438E-86C9-06D25090EC7D}" destId="{9767CB26-2CCB-4D93-ADD9-3C1BFAC9065A}" srcOrd="6" destOrd="0" presId="urn:microsoft.com/office/officeart/2005/8/layout/list1"/>
    <dgm:cxn modelId="{9477329A-DD7C-4218-8BCF-5AC53D123F3F}" type="presParOf" srcId="{CA9EBA1C-BB34-438E-86C9-06D25090EC7D}" destId="{90179925-ED57-4390-B90A-FBEC128D87FE}" srcOrd="7" destOrd="0" presId="urn:microsoft.com/office/officeart/2005/8/layout/list1"/>
    <dgm:cxn modelId="{B1565273-5733-4732-828F-2DFC3F514C12}" type="presParOf" srcId="{CA9EBA1C-BB34-438E-86C9-06D25090EC7D}" destId="{52AB0A55-B133-4D40-95F0-372428E0F8C6}" srcOrd="8" destOrd="0" presId="urn:microsoft.com/office/officeart/2005/8/layout/list1"/>
    <dgm:cxn modelId="{064C4767-5FAE-4985-91D1-D73AA286EA74}" type="presParOf" srcId="{52AB0A55-B133-4D40-95F0-372428E0F8C6}" destId="{3BCD8CDD-3E22-4A66-A63E-795B1C7FFE77}" srcOrd="0" destOrd="0" presId="urn:microsoft.com/office/officeart/2005/8/layout/list1"/>
    <dgm:cxn modelId="{3EDA2C50-5042-4C0A-9003-57155CBD5ED1}" type="presParOf" srcId="{52AB0A55-B133-4D40-95F0-372428E0F8C6}" destId="{B0185A85-DF87-4FF1-8A17-6AFE0CA27C62}" srcOrd="1" destOrd="0" presId="urn:microsoft.com/office/officeart/2005/8/layout/list1"/>
    <dgm:cxn modelId="{E62A9CA8-47EC-4746-A845-3F9CE94357B8}" type="presParOf" srcId="{CA9EBA1C-BB34-438E-86C9-06D25090EC7D}" destId="{6CA30A1E-EBA2-4259-BCB2-BA4CD9241E9F}" srcOrd="9" destOrd="0" presId="urn:microsoft.com/office/officeart/2005/8/layout/list1"/>
    <dgm:cxn modelId="{9E6A9B35-07C1-498C-8882-3C5A44593C63}" type="presParOf" srcId="{CA9EBA1C-BB34-438E-86C9-06D25090EC7D}" destId="{1D792EA9-7346-431B-ADED-CD148FDA0D8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C4432D-6AFE-4ADC-825C-BDBA9D79B752}">
      <dsp:nvSpPr>
        <dsp:cNvPr id="0" name=""/>
        <dsp:cNvSpPr/>
      </dsp:nvSpPr>
      <dsp:spPr>
        <a:xfrm>
          <a:off x="0" y="561795"/>
          <a:ext cx="845820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ABD2F-CA2A-4F4A-A46C-266E18E65730}">
      <dsp:nvSpPr>
        <dsp:cNvPr id="0" name=""/>
        <dsp:cNvSpPr/>
      </dsp:nvSpPr>
      <dsp:spPr>
        <a:xfrm>
          <a:off x="422910" y="915"/>
          <a:ext cx="7406668" cy="1121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Rolling</a:t>
          </a:r>
          <a:r>
            <a:rPr lang="en-US" sz="3800" kern="1200" dirty="0" smtClean="0"/>
            <a:t> – object is rolling </a:t>
          </a:r>
          <a:endParaRPr lang="en-US" sz="3800" kern="1200" dirty="0"/>
        </a:p>
      </dsp:txBody>
      <dsp:txXfrm>
        <a:off x="422910" y="915"/>
        <a:ext cx="7406668" cy="1121760"/>
      </dsp:txXfrm>
    </dsp:sp>
    <dsp:sp modelId="{9767CB26-2CCB-4D93-ADD9-3C1BFAC9065A}">
      <dsp:nvSpPr>
        <dsp:cNvPr id="0" name=""/>
        <dsp:cNvSpPr/>
      </dsp:nvSpPr>
      <dsp:spPr>
        <a:xfrm>
          <a:off x="0" y="2389967"/>
          <a:ext cx="845820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5935807"/>
              <a:satOff val="-38860"/>
              <a:lumOff val="85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B3B46-63F6-408D-AD52-AC954FD38238}">
      <dsp:nvSpPr>
        <dsp:cNvPr id="0" name=""/>
        <dsp:cNvSpPr/>
      </dsp:nvSpPr>
      <dsp:spPr>
        <a:xfrm>
          <a:off x="422910" y="1724595"/>
          <a:ext cx="7457468" cy="1226251"/>
        </a:xfrm>
        <a:prstGeom prst="roundRect">
          <a:avLst/>
        </a:prstGeom>
        <a:solidFill>
          <a:schemeClr val="accent2">
            <a:hueOff val="5935807"/>
            <a:satOff val="-38860"/>
            <a:lumOff val="85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Sliding</a:t>
          </a:r>
          <a:r>
            <a:rPr lang="en-US" sz="3800" kern="1200" dirty="0" smtClean="0"/>
            <a:t> – object sliding</a:t>
          </a:r>
          <a:endParaRPr lang="en-US" sz="3800" kern="1200" dirty="0"/>
        </a:p>
      </dsp:txBody>
      <dsp:txXfrm>
        <a:off x="422910" y="1724595"/>
        <a:ext cx="7457468" cy="1226251"/>
      </dsp:txXfrm>
    </dsp:sp>
    <dsp:sp modelId="{1D792EA9-7346-431B-ADED-CD148FDA0D80}">
      <dsp:nvSpPr>
        <dsp:cNvPr id="0" name=""/>
        <dsp:cNvSpPr/>
      </dsp:nvSpPr>
      <dsp:spPr>
        <a:xfrm>
          <a:off x="0" y="4146884"/>
          <a:ext cx="845820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185A85-DF87-4FF1-8A17-6AFE0CA27C62}">
      <dsp:nvSpPr>
        <dsp:cNvPr id="0" name=""/>
        <dsp:cNvSpPr/>
      </dsp:nvSpPr>
      <dsp:spPr>
        <a:xfrm>
          <a:off x="422910" y="3552767"/>
          <a:ext cx="7502169" cy="1154997"/>
        </a:xfrm>
        <a:prstGeom prst="roundRect">
          <a:avLst/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Static</a:t>
          </a:r>
          <a:r>
            <a:rPr lang="en-US" sz="3800" kern="1200" dirty="0" smtClean="0"/>
            <a:t> – resting friction</a:t>
          </a:r>
          <a:endParaRPr lang="en-US" sz="3800" kern="1200" dirty="0"/>
        </a:p>
      </dsp:txBody>
      <dsp:txXfrm>
        <a:off x="422910" y="3552767"/>
        <a:ext cx="7502169" cy="1154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CB37DB-5EDD-469C-BF1F-1045B0722B13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32558B-DB3D-44F0-842C-7F0A85B0441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What is friction?  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1"/>
            <a:ext cx="8534400" cy="3962400"/>
          </a:xfrm>
        </p:spPr>
        <p:txBody>
          <a:bodyPr/>
          <a:lstStyle/>
          <a:p>
            <a:r>
              <a:rPr lang="en-US" b="1" dirty="0" smtClean="0"/>
              <a:t>Friction is a force that resists the movement of one surface past another.</a:t>
            </a:r>
          </a:p>
          <a:p>
            <a:r>
              <a:rPr lang="en-US" b="1" dirty="0" smtClean="0"/>
              <a:t>The direction of friction is always </a:t>
            </a:r>
            <a:r>
              <a:rPr lang="en-US" b="1" dirty="0" smtClean="0">
                <a:solidFill>
                  <a:srgbClr val="FFFF00"/>
                </a:solidFill>
              </a:rPr>
              <a:t>OPPOSITE</a:t>
            </a:r>
            <a:r>
              <a:rPr lang="en-US" b="1" dirty="0" smtClean="0"/>
              <a:t> the direction of the motion.</a:t>
            </a:r>
            <a:endParaRPr lang="en-US" dirty="0" smtClean="0"/>
          </a:p>
          <a:p>
            <a:r>
              <a:rPr lang="en-US" b="1" dirty="0" smtClean="0"/>
              <a:t>If an object is moving to the right then the frictional force is to the left.</a:t>
            </a:r>
            <a:endParaRPr lang="en-US" b="1" dirty="0"/>
          </a:p>
        </p:txBody>
      </p:sp>
      <p:pic>
        <p:nvPicPr>
          <p:cNvPr id="4" name="Picture 3" descr="friction m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962400"/>
            <a:ext cx="3962400" cy="27485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 Black" pitchFamily="34" charset="0"/>
              </a:rPr>
              <a:t>There are 3 types of friction</a:t>
            </a:r>
            <a:endParaRPr lang="en-US" dirty="0"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4582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Cooper Black" pitchFamily="18" charset="0"/>
              </a:rPr>
              <a:t>Helpful or Harmful?</a:t>
            </a:r>
            <a:endParaRPr lang="en-US" dirty="0">
              <a:solidFill>
                <a:srgbClr val="FFC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525963"/>
          </a:xfrm>
        </p:spPr>
        <p:txBody>
          <a:bodyPr/>
          <a:lstStyle/>
          <a:p>
            <a:r>
              <a:rPr lang="en-US" b="1" dirty="0" smtClean="0"/>
              <a:t>Sometimes you want/need friction and other times you don’t!</a:t>
            </a:r>
            <a:endParaRPr lang="en-US" b="1" dirty="0"/>
          </a:p>
        </p:txBody>
      </p:sp>
      <p:pic>
        <p:nvPicPr>
          <p:cNvPr id="4" name="Picture 3" descr="bball play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590800"/>
            <a:ext cx="2848466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moving furni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2362200"/>
            <a:ext cx="27432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pistons in eng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4421798"/>
            <a:ext cx="2286000" cy="218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striking match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7400" y="4953000"/>
            <a:ext cx="2667000" cy="1774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Cooper Black" pitchFamily="18" charset="0"/>
              </a:rPr>
              <a:t>Helpful or Harmful?</a:t>
            </a:r>
            <a:endParaRPr lang="en-US" dirty="0">
              <a:solidFill>
                <a:srgbClr val="FFC000"/>
              </a:solidFill>
              <a:latin typeface="Cooper Black" pitchFamily="18" charset="0"/>
            </a:endParaRPr>
          </a:p>
        </p:txBody>
      </p:sp>
      <p:pic>
        <p:nvPicPr>
          <p:cNvPr id="4" name="Content Placeholder 3" descr="braking c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1676400"/>
            <a:ext cx="3661611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friction mow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524000"/>
            <a:ext cx="2295525" cy="1990725"/>
          </a:xfrm>
          <a:prstGeom prst="rect">
            <a:avLst/>
          </a:prstGeom>
        </p:spPr>
      </p:pic>
      <p:pic>
        <p:nvPicPr>
          <p:cNvPr id="6" name="Picture 5" descr="recei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408" y="3581400"/>
            <a:ext cx="3288417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rock climb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7200" y="3886200"/>
            <a:ext cx="4038600" cy="2687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ater sl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4170968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snow ski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609600"/>
            <a:ext cx="3719763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water rock w parachu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3962400"/>
            <a:ext cx="28194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callous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495799"/>
            <a:ext cx="2362200" cy="2147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obs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810000"/>
            <a:ext cx="4007787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ork in bott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685800"/>
            <a:ext cx="29718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pulling wag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114800"/>
            <a:ext cx="4260227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walking on ic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762000"/>
            <a:ext cx="4648200" cy="2578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</TotalTime>
  <Words>88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FRICTION</vt:lpstr>
      <vt:lpstr>What is friction?  </vt:lpstr>
      <vt:lpstr>There are 3 types of friction</vt:lpstr>
      <vt:lpstr>Helpful or Harmful?</vt:lpstr>
      <vt:lpstr>Helpful or Harmful?</vt:lpstr>
      <vt:lpstr>Slide 6</vt:lpstr>
      <vt:lpstr>Slide 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FRICTION</dc:title>
  <dc:creator>jluckey</dc:creator>
  <cp:lastModifiedBy>jluckey</cp:lastModifiedBy>
  <cp:revision>1</cp:revision>
  <dcterms:created xsi:type="dcterms:W3CDTF">2012-12-04T17:26:41Z</dcterms:created>
  <dcterms:modified xsi:type="dcterms:W3CDTF">2012-12-04T18:02:55Z</dcterms:modified>
</cp:coreProperties>
</file>